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0" r:id="rId5"/>
    <p:sldId id="258" r:id="rId6"/>
    <p:sldId id="261" r:id="rId7"/>
    <p:sldId id="259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27BD6-EC83-48FB-90B6-F78611BF4E9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91E51-AB58-4AA5-BAE2-BA10E99DCF0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25109\Desktop\для отчета по проекта\фото проекта\27Nov2016_091844PM_IMG-20161118-WA0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19"/>
            <a:ext cx="9144000" cy="5486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5953" t="10972"/>
          <a:stretch/>
        </p:blipFill>
        <p:spPr bwMode="auto">
          <a:xfrm>
            <a:off x="0" y="620688"/>
            <a:ext cx="8892479" cy="5544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25109\Desktop\для отчета по проекта\фото проекта\20Nov2016_071130PM_20161118_131815_resiz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9253" r="8983"/>
          <a:stretch/>
        </p:blipFill>
        <p:spPr bwMode="auto">
          <a:xfrm>
            <a:off x="0" y="476672"/>
            <a:ext cx="9144000" cy="5976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25109\Desktop\для отчета по проекта\фото проекта\20Nov2016_071246PM_IMG-20161118-WA0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5109\Desktop\для отчета по проекта\фото проекта\20Nov2016_071211PM_20161118_135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-1" y="836710"/>
            <a:ext cx="9143999" cy="5143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8843" t="5541" r="9384" b="11161"/>
          <a:stretch/>
        </p:blipFill>
        <p:spPr bwMode="auto">
          <a:xfrm>
            <a:off x="0" y="620688"/>
            <a:ext cx="9144000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25109</dc:creator>
  <cp:lastModifiedBy>25109</cp:lastModifiedBy>
  <cp:revision>1</cp:revision>
  <dcterms:created xsi:type="dcterms:W3CDTF">2017-11-30T01:42:34Z</dcterms:created>
  <dcterms:modified xsi:type="dcterms:W3CDTF">2017-11-30T01:48:04Z</dcterms:modified>
</cp:coreProperties>
</file>